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" y="-588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00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User</cp:lastModifiedBy>
  <cp:revision>1</cp:revision>
  <dcterms:created xsi:type="dcterms:W3CDTF">2022-08-18T14:47:56Z</dcterms:created>
  <dcterms:modified xsi:type="dcterms:W3CDTF">2022-09-01T02:54:03Z</dcterms:modified>
</cp:coreProperties>
</file>